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3"/>
  </p:notesMasterIdLst>
  <p:sldIdLst>
    <p:sldId id="256" r:id="rId2"/>
  </p:sldIdLst>
  <p:sldSz cx="15119350" cy="21383625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5EB"/>
    <a:srgbClr val="171717"/>
    <a:srgbClr val="F4EE00"/>
    <a:srgbClr val="CCCC00"/>
    <a:srgbClr val="BFC587"/>
    <a:srgbClr val="5976FD"/>
    <a:srgbClr val="5A78FF"/>
    <a:srgbClr val="5775FB"/>
    <a:srgbClr val="5876FC"/>
    <a:srgbClr val="187F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26" autoAdjust="0"/>
    <p:restoredTop sz="94678"/>
  </p:normalViewPr>
  <p:slideViewPr>
    <p:cSldViewPr snapToGrid="0">
      <p:cViewPr varScale="1">
        <p:scale>
          <a:sx n="48" d="100"/>
          <a:sy n="48" d="100"/>
        </p:scale>
        <p:origin x="2408" y="2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7987E8-53A3-47B5-8F48-50EB5178F685}" type="datetimeFigureOut">
              <a:rPr lang="da-DK" smtClean="0"/>
              <a:t>07.10.2025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2C154-AEC7-451D-8AB1-3839B0F88BBA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97254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752082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1pPr>
    <a:lvl2pPr marL="876041" algn="l" defTabSz="1752082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2pPr>
    <a:lvl3pPr marL="1752082" algn="l" defTabSz="1752082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3pPr>
    <a:lvl4pPr marL="2628123" algn="l" defTabSz="1752082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4pPr>
    <a:lvl5pPr marL="3504164" algn="l" defTabSz="1752082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5pPr>
    <a:lvl6pPr marL="4380205" algn="l" defTabSz="1752082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6pPr>
    <a:lvl7pPr marL="5256246" algn="l" defTabSz="1752082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7pPr>
    <a:lvl8pPr marL="6132286" algn="l" defTabSz="1752082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8pPr>
    <a:lvl9pPr marL="7008327" algn="l" defTabSz="1752082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2C154-AEC7-451D-8AB1-3839B0F88BBA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56414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39CC4-CA92-B86B-9644-74D48BBB7B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9919" y="3499590"/>
            <a:ext cx="11339513" cy="7444669"/>
          </a:xfrm>
        </p:spPr>
        <p:txBody>
          <a:bodyPr anchor="b"/>
          <a:lstStyle>
            <a:lvl1pPr algn="ctr">
              <a:defRPr sz="7441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D4F5EF-3B7C-1FA8-FAB1-C7603D6FD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9919" y="11231355"/>
            <a:ext cx="11339513" cy="5162758"/>
          </a:xfrm>
        </p:spPr>
        <p:txBody>
          <a:bodyPr/>
          <a:lstStyle>
            <a:lvl1pPr marL="0" indent="0" algn="ctr">
              <a:buNone/>
              <a:defRPr sz="2976"/>
            </a:lvl1pPr>
            <a:lvl2pPr marL="566974" indent="0" algn="ctr">
              <a:buNone/>
              <a:defRPr sz="2480"/>
            </a:lvl2pPr>
            <a:lvl3pPr marL="1133947" indent="0" algn="ctr">
              <a:buNone/>
              <a:defRPr sz="2232"/>
            </a:lvl3pPr>
            <a:lvl4pPr marL="1700921" indent="0" algn="ctr">
              <a:buNone/>
              <a:defRPr sz="1984"/>
            </a:lvl4pPr>
            <a:lvl5pPr marL="2267895" indent="0" algn="ctr">
              <a:buNone/>
              <a:defRPr sz="1984"/>
            </a:lvl5pPr>
            <a:lvl6pPr marL="2834869" indent="0" algn="ctr">
              <a:buNone/>
              <a:defRPr sz="1984"/>
            </a:lvl6pPr>
            <a:lvl7pPr marL="3401842" indent="0" algn="ctr">
              <a:buNone/>
              <a:defRPr sz="1984"/>
            </a:lvl7pPr>
            <a:lvl8pPr marL="3968816" indent="0" algn="ctr">
              <a:buNone/>
              <a:defRPr sz="1984"/>
            </a:lvl8pPr>
            <a:lvl9pPr marL="4535790" indent="0" algn="ctr">
              <a:buNone/>
              <a:defRPr sz="1984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FE21F-7F43-F655-475B-19427845E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F6849-F4B2-44D2-B8FB-E45FA684ADCF}" type="datetimeFigureOut">
              <a:rPr lang="da-DK" smtClean="0"/>
              <a:t>07.10.2025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71369F-670F-DDB1-D105-E4292AEDF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AC9D8-DD88-6936-F6ED-24D3A3668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C15C-298B-46F7-9CF2-87B103409C1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02567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43350-FA3E-A4C0-DFD7-178DE13EB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914F8-E9CC-B83C-E68B-EBBF683069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8AAF06-52A4-5693-B590-380CBEA23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F6849-F4B2-44D2-B8FB-E45FA684ADCF}" type="datetimeFigureOut">
              <a:rPr lang="da-DK" smtClean="0"/>
              <a:t>07.10.2025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E0F5A3-8076-198B-374F-03CDE75CB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6D9A4-90F8-F608-3304-DF133D5E6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C15C-298B-46F7-9CF2-87B103409C1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15654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36BFE8-872C-331E-EDB0-33A36651BF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819785" y="1138480"/>
            <a:ext cx="3260110" cy="181216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C77F61-70EE-12E1-1014-4D8961AC03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39455" y="1138480"/>
            <a:ext cx="9591338" cy="181216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36D1A-E600-8D55-7178-2C4AFAFBD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F6849-F4B2-44D2-B8FB-E45FA684ADCF}" type="datetimeFigureOut">
              <a:rPr lang="da-DK" smtClean="0"/>
              <a:t>07.10.2025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CC532-D8F8-0BD0-5204-D08CF5A0F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6A5FB-6991-4F42-A019-205734821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C15C-298B-46F7-9CF2-87B103409C1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1212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D3388-AFD3-102A-0ECB-6F9E2A648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12197-E19D-2D63-E73D-E35C96ACB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1B33B-5FAA-2F4E-9667-79412D1DB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F6849-F4B2-44D2-B8FB-E45FA684ADCF}" type="datetimeFigureOut">
              <a:rPr lang="da-DK" smtClean="0"/>
              <a:t>07.10.2025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0E23C-BB6E-0366-F5D9-392FA8437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D5991-D998-3F57-F522-899E4F61B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C15C-298B-46F7-9CF2-87B103409C1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19873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958A4-00BA-2548-02FD-8FB2E75D8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581" y="5331060"/>
            <a:ext cx="13040439" cy="8894992"/>
          </a:xfrm>
        </p:spPr>
        <p:txBody>
          <a:bodyPr anchor="b"/>
          <a:lstStyle>
            <a:lvl1pPr>
              <a:defRPr sz="7441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9FDE5C-6648-A45B-7BDD-756FAD6FE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1581" y="14310202"/>
            <a:ext cx="13040439" cy="4677666"/>
          </a:xfrm>
        </p:spPr>
        <p:txBody>
          <a:bodyPr/>
          <a:lstStyle>
            <a:lvl1pPr marL="0" indent="0">
              <a:buNone/>
              <a:defRPr sz="2976">
                <a:solidFill>
                  <a:schemeClr val="tx1">
                    <a:tint val="82000"/>
                  </a:schemeClr>
                </a:solidFill>
              </a:defRPr>
            </a:lvl1pPr>
            <a:lvl2pPr marL="566974" indent="0">
              <a:buNone/>
              <a:defRPr sz="2480">
                <a:solidFill>
                  <a:schemeClr val="tx1">
                    <a:tint val="82000"/>
                  </a:schemeClr>
                </a:solidFill>
              </a:defRPr>
            </a:lvl2pPr>
            <a:lvl3pPr marL="1133947" indent="0">
              <a:buNone/>
              <a:defRPr sz="2232">
                <a:solidFill>
                  <a:schemeClr val="tx1">
                    <a:tint val="82000"/>
                  </a:schemeClr>
                </a:solidFill>
              </a:defRPr>
            </a:lvl3pPr>
            <a:lvl4pPr marL="1700921" indent="0">
              <a:buNone/>
              <a:defRPr sz="1984">
                <a:solidFill>
                  <a:schemeClr val="tx1">
                    <a:tint val="82000"/>
                  </a:schemeClr>
                </a:solidFill>
              </a:defRPr>
            </a:lvl4pPr>
            <a:lvl5pPr marL="2267895" indent="0">
              <a:buNone/>
              <a:defRPr sz="1984">
                <a:solidFill>
                  <a:schemeClr val="tx1">
                    <a:tint val="82000"/>
                  </a:schemeClr>
                </a:solidFill>
              </a:defRPr>
            </a:lvl5pPr>
            <a:lvl6pPr marL="2834869" indent="0">
              <a:buNone/>
              <a:defRPr sz="1984">
                <a:solidFill>
                  <a:schemeClr val="tx1">
                    <a:tint val="82000"/>
                  </a:schemeClr>
                </a:solidFill>
              </a:defRPr>
            </a:lvl6pPr>
            <a:lvl7pPr marL="3401842" indent="0">
              <a:buNone/>
              <a:defRPr sz="1984">
                <a:solidFill>
                  <a:schemeClr val="tx1">
                    <a:tint val="82000"/>
                  </a:schemeClr>
                </a:solidFill>
              </a:defRPr>
            </a:lvl7pPr>
            <a:lvl8pPr marL="3968816" indent="0">
              <a:buNone/>
              <a:defRPr sz="1984">
                <a:solidFill>
                  <a:schemeClr val="tx1">
                    <a:tint val="82000"/>
                  </a:schemeClr>
                </a:solidFill>
              </a:defRPr>
            </a:lvl8pPr>
            <a:lvl9pPr marL="4535790" indent="0">
              <a:buNone/>
              <a:defRPr sz="198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7E14B-824D-637C-C4C5-C4E47FDCA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F6849-F4B2-44D2-B8FB-E45FA684ADCF}" type="datetimeFigureOut">
              <a:rPr lang="da-DK" smtClean="0"/>
              <a:t>07.10.2025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AC391-46C8-827C-C711-D29A31B78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02A1C-8D24-E9A1-1A11-D07ADB56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C15C-298B-46F7-9CF2-87B103409C1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01922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2191A-5269-960F-D974-84B454B34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6CA67-84EA-24F9-54FD-F5A67F9C56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9455" y="5692400"/>
            <a:ext cx="6425724" cy="13567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9818F2-936B-ABB0-6F2D-694B79C9E8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54171" y="5692400"/>
            <a:ext cx="6425724" cy="13567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CD7B70-B682-6F15-DF2F-9065BEE4A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F6849-F4B2-44D2-B8FB-E45FA684ADCF}" type="datetimeFigureOut">
              <a:rPr lang="da-DK" smtClean="0"/>
              <a:t>07.10.2025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78054C-B612-456F-F029-9864A816A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277B97-784D-F64B-69D7-8AF0B0931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C15C-298B-46F7-9CF2-87B103409C1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80217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3391D-2004-F068-D7B9-FDCB80432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425" y="1138482"/>
            <a:ext cx="13040439" cy="4133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60A095-86B6-94A8-03BD-2E324AFE3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1425" y="5241960"/>
            <a:ext cx="6396193" cy="2569003"/>
          </a:xfrm>
        </p:spPr>
        <p:txBody>
          <a:bodyPr anchor="b"/>
          <a:lstStyle>
            <a:lvl1pPr marL="0" indent="0">
              <a:buNone/>
              <a:defRPr sz="2976" b="1"/>
            </a:lvl1pPr>
            <a:lvl2pPr marL="566974" indent="0">
              <a:buNone/>
              <a:defRPr sz="2480" b="1"/>
            </a:lvl2pPr>
            <a:lvl3pPr marL="1133947" indent="0">
              <a:buNone/>
              <a:defRPr sz="2232" b="1"/>
            </a:lvl3pPr>
            <a:lvl4pPr marL="1700921" indent="0">
              <a:buNone/>
              <a:defRPr sz="1984" b="1"/>
            </a:lvl4pPr>
            <a:lvl5pPr marL="2267895" indent="0">
              <a:buNone/>
              <a:defRPr sz="1984" b="1"/>
            </a:lvl5pPr>
            <a:lvl6pPr marL="2834869" indent="0">
              <a:buNone/>
              <a:defRPr sz="1984" b="1"/>
            </a:lvl6pPr>
            <a:lvl7pPr marL="3401842" indent="0">
              <a:buNone/>
              <a:defRPr sz="1984" b="1"/>
            </a:lvl7pPr>
            <a:lvl8pPr marL="3968816" indent="0">
              <a:buNone/>
              <a:defRPr sz="1984" b="1"/>
            </a:lvl8pPr>
            <a:lvl9pPr marL="4535790" indent="0">
              <a:buNone/>
              <a:defRPr sz="198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3E02DB-AC04-42EF-2041-28D00DF281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1425" y="7810963"/>
            <a:ext cx="6396193" cy="11488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DD8F4C-70BA-2B71-81EC-4A95D1984B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654171" y="5241960"/>
            <a:ext cx="6427693" cy="2569003"/>
          </a:xfrm>
        </p:spPr>
        <p:txBody>
          <a:bodyPr anchor="b"/>
          <a:lstStyle>
            <a:lvl1pPr marL="0" indent="0">
              <a:buNone/>
              <a:defRPr sz="2976" b="1"/>
            </a:lvl1pPr>
            <a:lvl2pPr marL="566974" indent="0">
              <a:buNone/>
              <a:defRPr sz="2480" b="1"/>
            </a:lvl2pPr>
            <a:lvl3pPr marL="1133947" indent="0">
              <a:buNone/>
              <a:defRPr sz="2232" b="1"/>
            </a:lvl3pPr>
            <a:lvl4pPr marL="1700921" indent="0">
              <a:buNone/>
              <a:defRPr sz="1984" b="1"/>
            </a:lvl4pPr>
            <a:lvl5pPr marL="2267895" indent="0">
              <a:buNone/>
              <a:defRPr sz="1984" b="1"/>
            </a:lvl5pPr>
            <a:lvl6pPr marL="2834869" indent="0">
              <a:buNone/>
              <a:defRPr sz="1984" b="1"/>
            </a:lvl6pPr>
            <a:lvl7pPr marL="3401842" indent="0">
              <a:buNone/>
              <a:defRPr sz="1984" b="1"/>
            </a:lvl7pPr>
            <a:lvl8pPr marL="3968816" indent="0">
              <a:buNone/>
              <a:defRPr sz="1984" b="1"/>
            </a:lvl8pPr>
            <a:lvl9pPr marL="4535790" indent="0">
              <a:buNone/>
              <a:defRPr sz="198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EC7AF3-7E91-5F86-CA51-107B50E34E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654171" y="7810963"/>
            <a:ext cx="6427693" cy="11488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645139-F894-BA71-19EE-6C143E486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F6849-F4B2-44D2-B8FB-E45FA684ADCF}" type="datetimeFigureOut">
              <a:rPr lang="da-DK" smtClean="0"/>
              <a:t>07.10.2025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911626-1F98-D551-59B5-9F45417C8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6535B8-17A8-9A32-E9DD-7F806E534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C15C-298B-46F7-9CF2-87B103409C1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8601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98B7A-3F85-CB52-3E94-37D78812B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DECDB1-DB2C-5EA3-7362-D6FA2C705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F6849-F4B2-44D2-B8FB-E45FA684ADCF}" type="datetimeFigureOut">
              <a:rPr lang="da-DK" smtClean="0"/>
              <a:t>07.10.2025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062BD0-FBFF-65EF-8354-6160366B0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2A7095-B182-0170-4CC0-5A5AB887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C15C-298B-46F7-9CF2-87B103409C1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13440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0A63AE-AF92-D856-C034-D424D2AC3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F6849-F4B2-44D2-B8FB-E45FA684ADCF}" type="datetimeFigureOut">
              <a:rPr lang="da-DK" smtClean="0"/>
              <a:t>07.10.2025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5C37AC-8C7F-2AC1-4FC8-FCD3E0124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94486-45A7-6B03-4446-12E6E0EC1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C15C-298B-46F7-9CF2-87B103409C1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1834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5FA48-5CD3-979A-5814-6AF966FBA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425" y="1425575"/>
            <a:ext cx="4876383" cy="4989513"/>
          </a:xfrm>
        </p:spPr>
        <p:txBody>
          <a:bodyPr anchor="b"/>
          <a:lstStyle>
            <a:lvl1pPr>
              <a:defRPr sz="3968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C4410-39D5-7518-64B1-C2D7A41B7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7693" y="3078847"/>
            <a:ext cx="7654171" cy="15196234"/>
          </a:xfrm>
        </p:spPr>
        <p:txBody>
          <a:bodyPr/>
          <a:lstStyle>
            <a:lvl1pPr>
              <a:defRPr sz="3968"/>
            </a:lvl1pPr>
            <a:lvl2pPr>
              <a:defRPr sz="3472"/>
            </a:lvl2pPr>
            <a:lvl3pPr>
              <a:defRPr sz="2976"/>
            </a:lvl3pPr>
            <a:lvl4pPr>
              <a:defRPr sz="2480"/>
            </a:lvl4pPr>
            <a:lvl5pPr>
              <a:defRPr sz="2480"/>
            </a:lvl5pPr>
            <a:lvl6pPr>
              <a:defRPr sz="2480"/>
            </a:lvl6pPr>
            <a:lvl7pPr>
              <a:defRPr sz="2480"/>
            </a:lvl7pPr>
            <a:lvl8pPr>
              <a:defRPr sz="2480"/>
            </a:lvl8pPr>
            <a:lvl9pPr>
              <a:defRPr sz="24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A9E51-44F0-98A0-6B4D-1F367ECF5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41425" y="6415088"/>
            <a:ext cx="4876383" cy="11884743"/>
          </a:xfrm>
        </p:spPr>
        <p:txBody>
          <a:bodyPr/>
          <a:lstStyle>
            <a:lvl1pPr marL="0" indent="0">
              <a:buNone/>
              <a:defRPr sz="1984"/>
            </a:lvl1pPr>
            <a:lvl2pPr marL="566974" indent="0">
              <a:buNone/>
              <a:defRPr sz="1736"/>
            </a:lvl2pPr>
            <a:lvl3pPr marL="1133947" indent="0">
              <a:buNone/>
              <a:defRPr sz="1488"/>
            </a:lvl3pPr>
            <a:lvl4pPr marL="1700921" indent="0">
              <a:buNone/>
              <a:defRPr sz="1240"/>
            </a:lvl4pPr>
            <a:lvl5pPr marL="2267895" indent="0">
              <a:buNone/>
              <a:defRPr sz="1240"/>
            </a:lvl5pPr>
            <a:lvl6pPr marL="2834869" indent="0">
              <a:buNone/>
              <a:defRPr sz="1240"/>
            </a:lvl6pPr>
            <a:lvl7pPr marL="3401842" indent="0">
              <a:buNone/>
              <a:defRPr sz="1240"/>
            </a:lvl7pPr>
            <a:lvl8pPr marL="3968816" indent="0">
              <a:buNone/>
              <a:defRPr sz="1240"/>
            </a:lvl8pPr>
            <a:lvl9pPr marL="4535790" indent="0">
              <a:buNone/>
              <a:defRPr sz="12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26CA1E-14CE-6BC5-9D25-F5F6A859F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F6849-F4B2-44D2-B8FB-E45FA684ADCF}" type="datetimeFigureOut">
              <a:rPr lang="da-DK" smtClean="0"/>
              <a:t>07.10.2025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17FC91-DFBD-45C4-14FF-07B988A24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2C3DFE-8D83-47FA-2136-0CEA30152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C15C-298B-46F7-9CF2-87B103409C1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68606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B1CF3-8673-8C4F-1F69-0389341FA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425" y="1425575"/>
            <a:ext cx="4876383" cy="4989513"/>
          </a:xfrm>
        </p:spPr>
        <p:txBody>
          <a:bodyPr anchor="b"/>
          <a:lstStyle>
            <a:lvl1pPr>
              <a:defRPr sz="3968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AFD933-952C-7606-96FF-6C9515A772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27693" y="3078847"/>
            <a:ext cx="7654171" cy="15196234"/>
          </a:xfrm>
        </p:spPr>
        <p:txBody>
          <a:bodyPr/>
          <a:lstStyle>
            <a:lvl1pPr marL="0" indent="0">
              <a:buNone/>
              <a:defRPr sz="3968"/>
            </a:lvl1pPr>
            <a:lvl2pPr marL="566974" indent="0">
              <a:buNone/>
              <a:defRPr sz="3472"/>
            </a:lvl2pPr>
            <a:lvl3pPr marL="1133947" indent="0">
              <a:buNone/>
              <a:defRPr sz="2976"/>
            </a:lvl3pPr>
            <a:lvl4pPr marL="1700921" indent="0">
              <a:buNone/>
              <a:defRPr sz="2480"/>
            </a:lvl4pPr>
            <a:lvl5pPr marL="2267895" indent="0">
              <a:buNone/>
              <a:defRPr sz="2480"/>
            </a:lvl5pPr>
            <a:lvl6pPr marL="2834869" indent="0">
              <a:buNone/>
              <a:defRPr sz="2480"/>
            </a:lvl6pPr>
            <a:lvl7pPr marL="3401842" indent="0">
              <a:buNone/>
              <a:defRPr sz="2480"/>
            </a:lvl7pPr>
            <a:lvl8pPr marL="3968816" indent="0">
              <a:buNone/>
              <a:defRPr sz="2480"/>
            </a:lvl8pPr>
            <a:lvl9pPr marL="4535790" indent="0">
              <a:buNone/>
              <a:defRPr sz="248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8A66E7-0264-8602-EE8D-E3B2A9AC1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41425" y="6415088"/>
            <a:ext cx="4876383" cy="11884743"/>
          </a:xfrm>
        </p:spPr>
        <p:txBody>
          <a:bodyPr/>
          <a:lstStyle>
            <a:lvl1pPr marL="0" indent="0">
              <a:buNone/>
              <a:defRPr sz="1984"/>
            </a:lvl1pPr>
            <a:lvl2pPr marL="566974" indent="0">
              <a:buNone/>
              <a:defRPr sz="1736"/>
            </a:lvl2pPr>
            <a:lvl3pPr marL="1133947" indent="0">
              <a:buNone/>
              <a:defRPr sz="1488"/>
            </a:lvl3pPr>
            <a:lvl4pPr marL="1700921" indent="0">
              <a:buNone/>
              <a:defRPr sz="1240"/>
            </a:lvl4pPr>
            <a:lvl5pPr marL="2267895" indent="0">
              <a:buNone/>
              <a:defRPr sz="1240"/>
            </a:lvl5pPr>
            <a:lvl6pPr marL="2834869" indent="0">
              <a:buNone/>
              <a:defRPr sz="1240"/>
            </a:lvl6pPr>
            <a:lvl7pPr marL="3401842" indent="0">
              <a:buNone/>
              <a:defRPr sz="1240"/>
            </a:lvl7pPr>
            <a:lvl8pPr marL="3968816" indent="0">
              <a:buNone/>
              <a:defRPr sz="1240"/>
            </a:lvl8pPr>
            <a:lvl9pPr marL="4535790" indent="0">
              <a:buNone/>
              <a:defRPr sz="12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2C267F-8F9A-8E67-8225-D57564CEE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F6849-F4B2-44D2-B8FB-E45FA684ADCF}" type="datetimeFigureOut">
              <a:rPr lang="da-DK" smtClean="0"/>
              <a:t>07.10.2025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32082C-B192-56E8-AEEA-821AAA799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FE3D1-C94F-4C7C-810E-D4FAFE78D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C15C-298B-46F7-9CF2-87B103409C1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35909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A4BAFB"/>
            </a:gs>
            <a:gs pos="0">
              <a:srgbClr val="6784F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35C2D3-6F58-44B1-AC1D-AABCEDC11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56" y="1138482"/>
            <a:ext cx="13040439" cy="41331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A54317-A79D-31FD-D6DA-4811053F0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9456" y="5692400"/>
            <a:ext cx="13040439" cy="13567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246D9-D1DC-B71C-AC58-F4F290B187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9455" y="19819454"/>
            <a:ext cx="3401854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8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AF6849-F4B2-44D2-B8FB-E45FA684ADCF}" type="datetimeFigureOut">
              <a:rPr lang="da-DK" smtClean="0"/>
              <a:t>07.10.2025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E034F-FF7A-ABEF-BB05-BB40F7A905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08285" y="19819454"/>
            <a:ext cx="5102781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8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8D302-46A5-8BD5-C188-F02AA7AB48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78041" y="19819454"/>
            <a:ext cx="3401854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8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92C15C-298B-46F7-9CF2-87B103409C1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58434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1133947" rtl="0" eaLnBrk="1" latinLnBrk="0" hangingPunct="1">
        <a:lnSpc>
          <a:spcPct val="90000"/>
        </a:lnSpc>
        <a:spcBef>
          <a:spcPct val="0"/>
        </a:spcBef>
        <a:buNone/>
        <a:defRPr sz="545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3487" indent="-283487" algn="l" defTabSz="1133947" rtl="0" eaLnBrk="1" latinLnBrk="0" hangingPunct="1">
        <a:lnSpc>
          <a:spcPct val="90000"/>
        </a:lnSpc>
        <a:spcBef>
          <a:spcPts val="1240"/>
        </a:spcBef>
        <a:buFont typeface="Arial" panose="020B0604020202020204" pitchFamily="34" charset="0"/>
        <a:buChar char="•"/>
        <a:defRPr sz="3472" kern="1200">
          <a:solidFill>
            <a:schemeClr val="tx1"/>
          </a:solidFill>
          <a:latin typeface="+mn-lt"/>
          <a:ea typeface="+mn-ea"/>
          <a:cs typeface="+mn-cs"/>
        </a:defRPr>
      </a:lvl1pPr>
      <a:lvl2pPr marL="850461" indent="-283487" algn="l" defTabSz="1133947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2pPr>
      <a:lvl3pPr marL="1417434" indent="-283487" algn="l" defTabSz="1133947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3pPr>
      <a:lvl4pPr marL="1984408" indent="-283487" algn="l" defTabSz="1133947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2" kern="1200">
          <a:solidFill>
            <a:schemeClr val="tx1"/>
          </a:solidFill>
          <a:latin typeface="+mn-lt"/>
          <a:ea typeface="+mn-ea"/>
          <a:cs typeface="+mn-cs"/>
        </a:defRPr>
      </a:lvl4pPr>
      <a:lvl5pPr marL="2551382" indent="-283487" algn="l" defTabSz="1133947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2" kern="1200">
          <a:solidFill>
            <a:schemeClr val="tx1"/>
          </a:solidFill>
          <a:latin typeface="+mn-lt"/>
          <a:ea typeface="+mn-ea"/>
          <a:cs typeface="+mn-cs"/>
        </a:defRPr>
      </a:lvl5pPr>
      <a:lvl6pPr marL="3118355" indent="-283487" algn="l" defTabSz="1133947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2" kern="1200">
          <a:solidFill>
            <a:schemeClr val="tx1"/>
          </a:solidFill>
          <a:latin typeface="+mn-lt"/>
          <a:ea typeface="+mn-ea"/>
          <a:cs typeface="+mn-cs"/>
        </a:defRPr>
      </a:lvl6pPr>
      <a:lvl7pPr marL="3685329" indent="-283487" algn="l" defTabSz="1133947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2" kern="1200">
          <a:solidFill>
            <a:schemeClr val="tx1"/>
          </a:solidFill>
          <a:latin typeface="+mn-lt"/>
          <a:ea typeface="+mn-ea"/>
          <a:cs typeface="+mn-cs"/>
        </a:defRPr>
      </a:lvl7pPr>
      <a:lvl8pPr marL="4252303" indent="-283487" algn="l" defTabSz="1133947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2" kern="1200">
          <a:solidFill>
            <a:schemeClr val="tx1"/>
          </a:solidFill>
          <a:latin typeface="+mn-lt"/>
          <a:ea typeface="+mn-ea"/>
          <a:cs typeface="+mn-cs"/>
        </a:defRPr>
      </a:lvl8pPr>
      <a:lvl9pPr marL="4819277" indent="-283487" algn="l" defTabSz="1133947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1133947" rtl="0" eaLnBrk="1" latinLnBrk="0" hangingPunct="1">
        <a:defRPr sz="2232" kern="1200">
          <a:solidFill>
            <a:schemeClr val="tx1"/>
          </a:solidFill>
          <a:latin typeface="+mn-lt"/>
          <a:ea typeface="+mn-ea"/>
          <a:cs typeface="+mn-cs"/>
        </a:defRPr>
      </a:lvl1pPr>
      <a:lvl2pPr marL="566974" algn="l" defTabSz="1133947" rtl="0" eaLnBrk="1" latinLnBrk="0" hangingPunct="1">
        <a:defRPr sz="2232" kern="1200">
          <a:solidFill>
            <a:schemeClr val="tx1"/>
          </a:solidFill>
          <a:latin typeface="+mn-lt"/>
          <a:ea typeface="+mn-ea"/>
          <a:cs typeface="+mn-cs"/>
        </a:defRPr>
      </a:lvl2pPr>
      <a:lvl3pPr marL="1133947" algn="l" defTabSz="1133947" rtl="0" eaLnBrk="1" latinLnBrk="0" hangingPunct="1">
        <a:defRPr sz="2232" kern="1200">
          <a:solidFill>
            <a:schemeClr val="tx1"/>
          </a:solidFill>
          <a:latin typeface="+mn-lt"/>
          <a:ea typeface="+mn-ea"/>
          <a:cs typeface="+mn-cs"/>
        </a:defRPr>
      </a:lvl3pPr>
      <a:lvl4pPr marL="1700921" algn="l" defTabSz="1133947" rtl="0" eaLnBrk="1" latinLnBrk="0" hangingPunct="1">
        <a:defRPr sz="2232" kern="1200">
          <a:solidFill>
            <a:schemeClr val="tx1"/>
          </a:solidFill>
          <a:latin typeface="+mn-lt"/>
          <a:ea typeface="+mn-ea"/>
          <a:cs typeface="+mn-cs"/>
        </a:defRPr>
      </a:lvl4pPr>
      <a:lvl5pPr marL="2267895" algn="l" defTabSz="1133947" rtl="0" eaLnBrk="1" latinLnBrk="0" hangingPunct="1">
        <a:defRPr sz="2232" kern="1200">
          <a:solidFill>
            <a:schemeClr val="tx1"/>
          </a:solidFill>
          <a:latin typeface="+mn-lt"/>
          <a:ea typeface="+mn-ea"/>
          <a:cs typeface="+mn-cs"/>
        </a:defRPr>
      </a:lvl5pPr>
      <a:lvl6pPr marL="2834869" algn="l" defTabSz="1133947" rtl="0" eaLnBrk="1" latinLnBrk="0" hangingPunct="1">
        <a:defRPr sz="2232" kern="1200">
          <a:solidFill>
            <a:schemeClr val="tx1"/>
          </a:solidFill>
          <a:latin typeface="+mn-lt"/>
          <a:ea typeface="+mn-ea"/>
          <a:cs typeface="+mn-cs"/>
        </a:defRPr>
      </a:lvl6pPr>
      <a:lvl7pPr marL="3401842" algn="l" defTabSz="1133947" rtl="0" eaLnBrk="1" latinLnBrk="0" hangingPunct="1">
        <a:defRPr sz="2232" kern="1200">
          <a:solidFill>
            <a:schemeClr val="tx1"/>
          </a:solidFill>
          <a:latin typeface="+mn-lt"/>
          <a:ea typeface="+mn-ea"/>
          <a:cs typeface="+mn-cs"/>
        </a:defRPr>
      </a:lvl7pPr>
      <a:lvl8pPr marL="3968816" algn="l" defTabSz="1133947" rtl="0" eaLnBrk="1" latinLnBrk="0" hangingPunct="1">
        <a:defRPr sz="2232" kern="1200">
          <a:solidFill>
            <a:schemeClr val="tx1"/>
          </a:solidFill>
          <a:latin typeface="+mn-lt"/>
          <a:ea typeface="+mn-ea"/>
          <a:cs typeface="+mn-cs"/>
        </a:defRPr>
      </a:lvl8pPr>
      <a:lvl9pPr marL="4535790" algn="l" defTabSz="1133947" rtl="0" eaLnBrk="1" latinLnBrk="0" hangingPunct="1">
        <a:defRPr sz="223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ightlife Pictures | Download Free Images on Unsplash">
            <a:extLst>
              <a:ext uri="{FF2B5EF4-FFF2-40B4-BE49-F238E27FC236}">
                <a16:creationId xmlns:a16="http://schemas.microsoft.com/office/drawing/2014/main" id="{B8583A55-26EE-CBE6-E28E-72542AE64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6257"/>
            <a:ext cx="15119350" cy="2171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7E188D-4F58-4C34-48D9-E7B9D7F643A3}"/>
              </a:ext>
            </a:extLst>
          </p:cNvPr>
          <p:cNvSpPr txBox="1"/>
          <p:nvPr/>
        </p:nvSpPr>
        <p:spPr>
          <a:xfrm>
            <a:off x="-1010608" y="1403722"/>
            <a:ext cx="17140563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3800" b="1" spc="-300" dirty="0">
                <a:solidFill>
                  <a:schemeClr val="bg1"/>
                </a:solidFill>
              </a:rPr>
              <a:t>IMADA</a:t>
            </a:r>
            <a:endParaRPr lang="da-DK" sz="28700" b="1" spc="-3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0FC5AC-0081-0BEF-935C-7982FB774ACD}"/>
              </a:ext>
            </a:extLst>
          </p:cNvPr>
          <p:cNvSpPr txBox="1"/>
          <p:nvPr/>
        </p:nvSpPr>
        <p:spPr>
          <a:xfrm>
            <a:off x="-4028128" y="17159063"/>
            <a:ext cx="17140563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1500" b="1" spc="-300" dirty="0">
                <a:solidFill>
                  <a:schemeClr val="bg1"/>
                </a:solidFill>
              </a:rPr>
              <a:t>17. Oktober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EC8C29-9092-C449-059A-5F7A6EB83634}"/>
              </a:ext>
            </a:extLst>
          </p:cNvPr>
          <p:cNvSpPr txBox="1"/>
          <p:nvPr/>
        </p:nvSpPr>
        <p:spPr>
          <a:xfrm>
            <a:off x="-5305932" y="18824094"/>
            <a:ext cx="19696170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1500" b="1" spc="-300" dirty="0">
                <a:solidFill>
                  <a:schemeClr val="bg1"/>
                </a:solidFill>
              </a:rPr>
              <a:t>Kl. 19.00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056219-8711-418C-758F-88EA2211BC3E}"/>
              </a:ext>
            </a:extLst>
          </p:cNvPr>
          <p:cNvSpPr txBox="1"/>
          <p:nvPr/>
        </p:nvSpPr>
        <p:spPr>
          <a:xfrm>
            <a:off x="-2163914" y="7109693"/>
            <a:ext cx="12885012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9900" b="1" spc="-300" dirty="0">
                <a:solidFill>
                  <a:schemeClr val="bg1"/>
                </a:solidFill>
              </a:rPr>
              <a:t>4 STOP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2FB892-AB04-0379-2909-02046613BC79}"/>
              </a:ext>
            </a:extLst>
          </p:cNvPr>
          <p:cNvSpPr txBox="1"/>
          <p:nvPr/>
        </p:nvSpPr>
        <p:spPr>
          <a:xfrm>
            <a:off x="-2195062" y="3024194"/>
            <a:ext cx="19509473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9900" b="1" spc="-300" dirty="0">
                <a:solidFill>
                  <a:schemeClr val="bg1"/>
                </a:solidFill>
              </a:rPr>
              <a:t>PUBCRAWL</a:t>
            </a:r>
            <a:endParaRPr lang="da-DK" sz="13800" b="1" spc="-300" dirty="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2756B8-B23F-FEF5-27C7-8A13E522C4EA}"/>
              </a:ext>
            </a:extLst>
          </p:cNvPr>
          <p:cNvSpPr/>
          <p:nvPr/>
        </p:nvSpPr>
        <p:spPr>
          <a:xfrm>
            <a:off x="10676284" y="17159063"/>
            <a:ext cx="3939270" cy="393927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C6F7B245-DA69-5175-8E40-98CF7538E4BB}"/>
              </a:ext>
            </a:extLst>
          </p:cNvPr>
          <p:cNvSpPr txBox="1"/>
          <p:nvPr/>
        </p:nvSpPr>
        <p:spPr>
          <a:xfrm>
            <a:off x="-1252878" y="9700530"/>
            <a:ext cx="12885012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9900" b="1" spc="-300" dirty="0">
                <a:solidFill>
                  <a:schemeClr val="bg1"/>
                </a:solidFill>
              </a:rPr>
              <a:t>4 SHOTS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A7F46E8-E4E8-B09C-FE9B-239372F9FFC0}"/>
              </a:ext>
            </a:extLst>
          </p:cNvPr>
          <p:cNvSpPr txBox="1"/>
          <p:nvPr/>
        </p:nvSpPr>
        <p:spPr>
          <a:xfrm>
            <a:off x="288281" y="12913914"/>
            <a:ext cx="1769892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7200" b="1" spc="-300" dirty="0">
                <a:solidFill>
                  <a:schemeClr val="bg1"/>
                </a:solidFill>
              </a:rPr>
              <a:t>+ 1 times gratis sjusser </a:t>
            </a:r>
          </a:p>
          <a:p>
            <a:r>
              <a:rPr lang="da-DK" sz="7200" b="1" spc="-300" dirty="0">
                <a:solidFill>
                  <a:schemeClr val="bg1"/>
                </a:solidFill>
              </a:rPr>
              <a:t>     ved sidste stop</a:t>
            </a:r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DB8CF192-4C75-447B-EF9E-3DB3AFDB826C}"/>
              </a:ext>
            </a:extLst>
          </p:cNvPr>
          <p:cNvSpPr txBox="1"/>
          <p:nvPr/>
        </p:nvSpPr>
        <p:spPr>
          <a:xfrm>
            <a:off x="7019365" y="-3200400"/>
            <a:ext cx="184731" cy="369332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txBody>
          <a:bodyPr wrap="none" rtlCol="0">
            <a:spAutoFit/>
          </a:bodyPr>
          <a:lstStyle/>
          <a:p>
            <a:endParaRPr lang="da-DK" dirty="0"/>
          </a:p>
        </p:txBody>
      </p:sp>
      <p:cxnSp>
        <p:nvCxnSpPr>
          <p:cNvPr id="15" name="Lige pilforbindelse 14">
            <a:extLst>
              <a:ext uri="{FF2B5EF4-FFF2-40B4-BE49-F238E27FC236}">
                <a16:creationId xmlns:a16="http://schemas.microsoft.com/office/drawing/2014/main" id="{B70F05C5-4C67-FAA2-45FF-AEB488A14526}"/>
              </a:ext>
            </a:extLst>
          </p:cNvPr>
          <p:cNvCxnSpPr>
            <a:cxnSpLocks/>
          </p:cNvCxnSpPr>
          <p:nvPr/>
        </p:nvCxnSpPr>
        <p:spPr>
          <a:xfrm>
            <a:off x="12835998" y="11865678"/>
            <a:ext cx="609395" cy="4167501"/>
          </a:xfrm>
          <a:prstGeom prst="straightConnector1">
            <a:avLst/>
          </a:prstGeom>
          <a:ln w="234950">
            <a:solidFill>
              <a:schemeClr val="bg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Lige pilforbindelse 15">
            <a:extLst>
              <a:ext uri="{FF2B5EF4-FFF2-40B4-BE49-F238E27FC236}">
                <a16:creationId xmlns:a16="http://schemas.microsoft.com/office/drawing/2014/main" id="{796158C6-4F8A-F6A7-EDF3-4D118E71C818}"/>
              </a:ext>
            </a:extLst>
          </p:cNvPr>
          <p:cNvCxnSpPr>
            <a:cxnSpLocks/>
          </p:cNvCxnSpPr>
          <p:nvPr/>
        </p:nvCxnSpPr>
        <p:spPr>
          <a:xfrm flipV="1">
            <a:off x="7598514" y="19118167"/>
            <a:ext cx="2780501" cy="19672"/>
          </a:xfrm>
          <a:prstGeom prst="straightConnector1">
            <a:avLst/>
          </a:prstGeom>
          <a:ln w="234950">
            <a:solidFill>
              <a:schemeClr val="bg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Afrundet rektangel 21">
            <a:extLst>
              <a:ext uri="{FF2B5EF4-FFF2-40B4-BE49-F238E27FC236}">
                <a16:creationId xmlns:a16="http://schemas.microsoft.com/office/drawing/2014/main" id="{D7072AA9-BF1F-4E45-DEA0-096F7C196F6B}"/>
              </a:ext>
            </a:extLst>
          </p:cNvPr>
          <p:cNvSpPr/>
          <p:nvPr/>
        </p:nvSpPr>
        <p:spPr>
          <a:xfrm>
            <a:off x="10379015" y="8175038"/>
            <a:ext cx="4236539" cy="2725637"/>
          </a:xfrm>
          <a:prstGeom prst="roundRect">
            <a:avLst/>
          </a:prstGeom>
          <a:solidFill>
            <a:schemeClr val="tx1">
              <a:alpha val="46339"/>
            </a:schemeClr>
          </a:solidFill>
          <a:effectLst>
            <a:outerShdw blurRad="1260762" dist="50800" dir="5400000" algn="ctr" rotWithShape="0">
              <a:schemeClr val="tx1">
                <a:alpha val="43000"/>
              </a:schemeClr>
            </a:outerShdw>
            <a:softEdge rad="220559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00B63D94-89B0-3B16-CF5A-AC7A4FCA58FF}"/>
              </a:ext>
            </a:extLst>
          </p:cNvPr>
          <p:cNvSpPr txBox="1"/>
          <p:nvPr/>
        </p:nvSpPr>
        <p:spPr>
          <a:xfrm>
            <a:off x="10721098" y="8310120"/>
            <a:ext cx="1769892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7200" b="1" spc="-300" dirty="0">
                <a:solidFill>
                  <a:schemeClr val="bg1"/>
                </a:solidFill>
              </a:rPr>
              <a:t>Tilmelding</a:t>
            </a:r>
            <a:br>
              <a:rPr lang="da-DK" sz="7200" b="1" spc="-300" dirty="0">
                <a:solidFill>
                  <a:schemeClr val="bg1"/>
                </a:solidFill>
              </a:rPr>
            </a:br>
            <a:r>
              <a:rPr lang="da-DK" sz="7200" b="1" spc="-300" dirty="0">
                <a:solidFill>
                  <a:schemeClr val="bg1"/>
                </a:solidFill>
              </a:rPr>
              <a:t>via 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007EA9F-737F-E2D8-07B6-F6ECC305B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9055" y="9557354"/>
            <a:ext cx="1483391" cy="148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493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852</TotalTime>
  <Words>25</Words>
  <Application>Microsoft Macintosh PowerPoint</Application>
  <PresentationFormat>Brugerdefineret</PresentationFormat>
  <Paragraphs>10</Paragraphs>
  <Slides>1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Simon Holm</dc:creator>
  <cp:lastModifiedBy>Simon Holm</cp:lastModifiedBy>
  <cp:revision>3</cp:revision>
  <dcterms:created xsi:type="dcterms:W3CDTF">2025-01-24T19:08:08Z</dcterms:created>
  <dcterms:modified xsi:type="dcterms:W3CDTF">2025-10-07T19:09:00Z</dcterms:modified>
</cp:coreProperties>
</file>